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3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1" r:id="rId27"/>
    <p:sldId id="1915" r:id="rId28"/>
    <p:sldId id="1912" r:id="rId29"/>
    <p:sldId id="1913" r:id="rId30"/>
    <p:sldId id="1914" r:id="rId31"/>
    <p:sldId id="1919" r:id="rId32"/>
    <p:sldId id="1920" r:id="rId33"/>
    <p:sldId id="1924" r:id="rId34"/>
    <p:sldId id="1928" r:id="rId35"/>
    <p:sldId id="1923" r:id="rId36"/>
    <p:sldId id="1927" r:id="rId37"/>
    <p:sldId id="1922" r:id="rId38"/>
    <p:sldId id="1926" r:id="rId39"/>
    <p:sldId id="1921" r:id="rId40"/>
    <p:sldId id="1917" r:id="rId41"/>
    <p:sldId id="1918" r:id="rId42"/>
    <p:sldId id="1906" r:id="rId43"/>
    <p:sldId id="1900" r:id="rId44"/>
    <p:sldId id="1907" r:id="rId45"/>
    <p:sldId id="1901" r:id="rId46"/>
    <p:sldId id="1902" r:id="rId47"/>
    <p:sldId id="1916" r:id="rId48"/>
    <p:sldId id="1929" r:id="rId49"/>
    <p:sldId id="1925" r:id="rId50"/>
    <p:sldId id="1930" r:id="rId51"/>
    <p:sldId id="1931" r:id="rId52"/>
    <p:sldId id="1932" r:id="rId53"/>
    <p:sldId id="1935" r:id="rId54"/>
    <p:sldId id="1933" r:id="rId55"/>
    <p:sldId id="1885" r:id="rId56"/>
    <p:sldId id="1934" r:id="rId57"/>
    <p:sldId id="1903" r:id="rId58"/>
    <p:sldId id="1894" r:id="rId59"/>
    <p:sldId id="1859" r:id="rId60"/>
    <p:sldId id="1851" r:id="rId61"/>
    <p:sldId id="1852" r:id="rId62"/>
    <p:sldId id="1853" r:id="rId63"/>
    <p:sldId id="1864" r:id="rId64"/>
    <p:sldId id="1872" r:id="rId65"/>
    <p:sldId id="1882" r:id="rId66"/>
    <p:sldId id="1876" r:id="rId67"/>
    <p:sldId id="1883" r:id="rId68"/>
    <p:sldId id="1881" r:id="rId69"/>
    <p:sldId id="1884" r:id="rId70"/>
    <p:sldId id="1886" r:id="rId71"/>
    <p:sldId id="1868" r:id="rId72"/>
    <p:sldId id="1871" r:id="rId73"/>
    <p:sldId id="1862" r:id="rId74"/>
    <p:sldId id="1877" r:id="rId75"/>
    <p:sldId id="1878" r:id="rId76"/>
    <p:sldId id="1875" r:id="rId77"/>
    <p:sldId id="1874" r:id="rId78"/>
    <p:sldId id="1867" r:id="rId79"/>
    <p:sldId id="1866" r:id="rId80"/>
    <p:sldId id="1880" r:id="rId81"/>
    <p:sldId id="1879" r:id="rId82"/>
    <p:sldId id="1854" r:id="rId83"/>
    <p:sldId id="1861" r:id="rId84"/>
    <p:sldId id="1860" r:id="rId85"/>
    <p:sldId id="1855" r:id="rId86"/>
    <p:sldId id="1856" r:id="rId87"/>
    <p:sldId id="414" r:id="rId88"/>
    <p:sldId id="1848" r:id="rId89"/>
    <p:sldId id="408" r:id="rId90"/>
    <p:sldId id="411" r:id="rId91"/>
    <p:sldId id="409" r:id="rId92"/>
    <p:sldId id="410" r:id="rId93"/>
    <p:sldId id="413" r:id="rId94"/>
    <p:sldId id="276" r:id="rId95"/>
    <p:sldId id="1858" r:id="rId96"/>
    <p:sldId id="389" r:id="rId97"/>
    <p:sldId id="296" r:id="rId98"/>
    <p:sldId id="280" r:id="rId99"/>
    <p:sldId id="383" r:id="rId100"/>
    <p:sldId id="297" r:id="rId101"/>
    <p:sldId id="294" r:id="rId10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93" autoAdjust="0"/>
  </p:normalViewPr>
  <p:slideViewPr>
    <p:cSldViewPr snapToGrid="0" showGuides="1">
      <p:cViewPr>
        <p:scale>
          <a:sx n="66" d="100"/>
          <a:sy n="66" d="100"/>
        </p:scale>
        <p:origin x="48" y="552"/>
      </p:cViewPr>
      <p:guideLst>
        <p:guide orient="horz" pos="326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12/25/2025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357E-78C1-6EFC-BDF8-C84DCAE1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8DC2F-5211-13E0-92D7-BE53051B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1EFC7-0CCD-D721-DBDE-01F0991F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17520-4178-B9DF-2F58-FBF85E35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92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01AE4-FD59-FFDE-937C-27F88E65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CBDC0-73E3-DB55-2BC4-D391528E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2ACAB-BC10-8EBC-C519-4079867FB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F2E0-806A-6D36-66A9-B027E160E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09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D5EC-B21A-13F1-D00D-0423D1B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9C290-A931-5DA9-776E-29C0C2144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1E8BB-010A-CB35-FFAA-D639A00E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A16-0F9B-3C5E-933B-344B27407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25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3354-2D9D-90E7-3456-7CB7068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FD34-B747-5FEE-BE57-194904DA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69BA-1D32-344E-BECF-60E5D0E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1D-7D81-4F03-1324-20EAEEE9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846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0BF-7022-2625-05B5-CD926CCF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9D2C5-6EBF-9BF6-AAB0-808BB569C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B84E-BE34-85D3-54E8-924234B3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5DC8-2E63-16DC-B23A-99313449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013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4DF3-0423-016E-B3A0-F450DF36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97D5-4595-C75F-35C6-EFC6BAE2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0A34C-AE9D-027A-34AF-E427702EC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9B051-370E-C0FF-5BCA-1006D3F7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08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100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E52B-DEF6-3A9E-0C44-D3C54911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CE84D-D77B-94B5-31B0-2F652928B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8E66D-96B0-F6D6-7540-508949EF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D4B4-9C21-BBB0-5386-D9617E749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77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5CAC-48E2-200C-8980-4FF23418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8DA42-F54E-80B5-F140-76B0BCD04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D29A2-17C8-F28B-CEBD-2FD58A32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Pulse length is 1.5s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8663-392F-5247-53FF-E112EF562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88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svg"/><Relationship Id="rId4" Type="http://schemas.openxmlformats.org/officeDocument/2006/relationships/image" Target="../media/image314.png"/><Relationship Id="rId9" Type="http://schemas.openxmlformats.org/officeDocument/2006/relationships/image" Target="../media/image3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2.svg"/><Relationship Id="rId10" Type="http://schemas.openxmlformats.org/officeDocument/2006/relationships/image" Target="../media/image3180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6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5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50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2.svg"/><Relationship Id="rId21" Type="http://schemas.openxmlformats.org/officeDocument/2006/relationships/image" Target="../media/image652.png"/><Relationship Id="rId7" Type="http://schemas.openxmlformats.org/officeDocument/2006/relationships/image" Target="../media/image3512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51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3" Type="http://schemas.openxmlformats.org/officeDocument/2006/relationships/image" Target="../media/image389.jpg"/><Relationship Id="rId17" Type="http://schemas.openxmlformats.org/officeDocument/2006/relationships/image" Target="../media/image39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96.svg"/><Relationship Id="rId14" Type="http://schemas.openxmlformats.org/officeDocument/2006/relationships/image" Target="../media/image3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02.svg"/><Relationship Id="rId5" Type="http://schemas.openxmlformats.org/officeDocument/2006/relationships/image" Target="../media/image418.png"/><Relationship Id="rId10" Type="http://schemas.openxmlformats.org/officeDocument/2006/relationships/image" Target="../media/image401.png"/><Relationship Id="rId4" Type="http://schemas.openxmlformats.org/officeDocument/2006/relationships/image" Target="../media/image417.png"/><Relationship Id="rId9" Type="http://schemas.openxmlformats.org/officeDocument/2006/relationships/image" Target="../media/image400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389.jpg"/><Relationship Id="rId17" Type="http://schemas.openxmlformats.org/officeDocument/2006/relationships/image" Target="../media/image40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51.png"/><Relationship Id="rId15" Type="http://schemas.openxmlformats.org/officeDocument/2006/relationships/image" Target="../media/image404.svg"/><Relationship Id="rId14" Type="http://schemas.openxmlformats.org/officeDocument/2006/relationships/image" Target="../media/image40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3" Type="http://schemas.openxmlformats.org/officeDocument/2006/relationships/image" Target="../media/image389.jpg"/><Relationship Id="rId17" Type="http://schemas.openxmlformats.org/officeDocument/2006/relationships/image" Target="../media/image4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8.svg"/><Relationship Id="rId14" Type="http://schemas.openxmlformats.org/officeDocument/2006/relationships/image" Target="../media/image4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sv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svg"/><Relationship Id="rId11" Type="http://schemas.openxmlformats.org/officeDocument/2006/relationships/image" Target="../media/image434.png"/><Relationship Id="rId5" Type="http://schemas.openxmlformats.org/officeDocument/2006/relationships/image" Target="../media/image426.png"/><Relationship Id="rId10" Type="http://schemas.openxmlformats.org/officeDocument/2006/relationships/image" Target="../media/image433.png"/><Relationship Id="rId4" Type="http://schemas.openxmlformats.org/officeDocument/2006/relationships/image" Target="../media/image425.svg"/><Relationship Id="rId9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6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svg"/><Relationship Id="rId11" Type="http://schemas.openxmlformats.org/officeDocument/2006/relationships/image" Target="../media/image436.png"/><Relationship Id="rId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427.svg"/><Relationship Id="rId9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439.svg"/><Relationship Id="rId7" Type="http://schemas.openxmlformats.org/officeDocument/2006/relationships/image" Target="../media/image444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svg"/><Relationship Id="rId4" Type="http://schemas.openxmlformats.org/officeDocument/2006/relationships/image" Target="../media/image441.png"/><Relationship Id="rId9" Type="http://schemas.openxmlformats.org/officeDocument/2006/relationships/image" Target="../media/image44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54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52.sv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51.png"/><Relationship Id="rId5" Type="http://schemas.openxmlformats.org/officeDocument/2006/relationships/image" Target="../media/image413.png"/><Relationship Id="rId15" Type="http://schemas.openxmlformats.org/officeDocument/2006/relationships/image" Target="../media/image456.png"/><Relationship Id="rId10" Type="http://schemas.openxmlformats.org/officeDocument/2006/relationships/image" Target="../media/image449.svg"/><Relationship Id="rId4" Type="http://schemas.openxmlformats.org/officeDocument/2006/relationships/image" Target="../media/image427.svg"/><Relationship Id="rId9" Type="http://schemas.openxmlformats.org/officeDocument/2006/relationships/image" Target="../media/image448.png"/><Relationship Id="rId14" Type="http://schemas.openxmlformats.org/officeDocument/2006/relationships/image" Target="../media/image4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svg"/><Relationship Id="rId13" Type="http://schemas.openxmlformats.org/officeDocument/2006/relationships/image" Target="../media/image475.png"/><Relationship Id="rId3" Type="http://schemas.openxmlformats.org/officeDocument/2006/relationships/image" Target="../media/image426.png"/><Relationship Id="rId7" Type="http://schemas.openxmlformats.org/officeDocument/2006/relationships/image" Target="../media/image451.png"/><Relationship Id="rId12" Type="http://schemas.openxmlformats.org/officeDocument/2006/relationships/image" Target="../media/image4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svg"/><Relationship Id="rId11" Type="http://schemas.openxmlformats.org/officeDocument/2006/relationships/image" Target="../media/image456.png"/><Relationship Id="rId5" Type="http://schemas.openxmlformats.org/officeDocument/2006/relationships/image" Target="../media/image448.png"/><Relationship Id="rId10" Type="http://schemas.openxmlformats.org/officeDocument/2006/relationships/image" Target="../media/image455.svg"/><Relationship Id="rId4" Type="http://schemas.openxmlformats.org/officeDocument/2006/relationships/image" Target="../media/image427.svg"/><Relationship Id="rId9" Type="http://schemas.openxmlformats.org/officeDocument/2006/relationships/image" Target="../media/image4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64.sv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63.png"/><Relationship Id="rId17" Type="http://schemas.openxmlformats.org/officeDocument/2006/relationships/image" Target="../media/image46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62.svg"/><Relationship Id="rId5" Type="http://schemas.openxmlformats.org/officeDocument/2006/relationships/image" Target="../media/image413.png"/><Relationship Id="rId15" Type="http://schemas.openxmlformats.org/officeDocument/2006/relationships/image" Target="../media/image466.svg"/><Relationship Id="rId10" Type="http://schemas.openxmlformats.org/officeDocument/2006/relationships/image" Target="../media/image461.png"/><Relationship Id="rId4" Type="http://schemas.openxmlformats.org/officeDocument/2006/relationships/image" Target="../media/image427.svg"/><Relationship Id="rId9" Type="http://schemas.openxmlformats.org/officeDocument/2006/relationships/image" Target="../media/image459.png"/><Relationship Id="rId14" Type="http://schemas.openxmlformats.org/officeDocument/2006/relationships/image" Target="../media/image4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svg"/><Relationship Id="rId13" Type="http://schemas.openxmlformats.org/officeDocument/2006/relationships/image" Target="../media/image4581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sv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svg"/><Relationship Id="rId4" Type="http://schemas.openxmlformats.org/officeDocument/2006/relationships/image" Target="../media/image427.svg"/><Relationship Id="rId9" Type="http://schemas.openxmlformats.org/officeDocument/2006/relationships/image" Target="../media/image4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73.png"/><Relationship Id="rId3" Type="http://schemas.openxmlformats.org/officeDocument/2006/relationships/image" Target="../media/image426.png"/><Relationship Id="rId7" Type="http://schemas.openxmlformats.org/officeDocument/2006/relationships/image" Target="../media/image415.png"/><Relationship Id="rId12" Type="http://schemas.openxmlformats.org/officeDocument/2006/relationships/image" Target="../media/image472.svg"/><Relationship Id="rId17" Type="http://schemas.openxmlformats.org/officeDocument/2006/relationships/image" Target="../media/image47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71.png"/><Relationship Id="rId5" Type="http://schemas.openxmlformats.org/officeDocument/2006/relationships/image" Target="../media/image413.png"/><Relationship Id="rId15" Type="http://schemas.openxmlformats.org/officeDocument/2006/relationships/image" Target="../media/image476.png"/><Relationship Id="rId10" Type="http://schemas.openxmlformats.org/officeDocument/2006/relationships/image" Target="../media/image470.svg"/><Relationship Id="rId4" Type="http://schemas.openxmlformats.org/officeDocument/2006/relationships/image" Target="../media/image427.svg"/><Relationship Id="rId9" Type="http://schemas.openxmlformats.org/officeDocument/2006/relationships/image" Target="../media/image469.png"/><Relationship Id="rId14" Type="http://schemas.openxmlformats.org/officeDocument/2006/relationships/image" Target="../media/image47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svg"/><Relationship Id="rId13" Type="http://schemas.openxmlformats.org/officeDocument/2006/relationships/image" Target="../media/image4480.png"/><Relationship Id="rId3" Type="http://schemas.openxmlformats.org/officeDocument/2006/relationships/image" Target="../media/image426.png"/><Relationship Id="rId7" Type="http://schemas.openxmlformats.org/officeDocument/2006/relationships/image" Target="../media/image476.png"/><Relationship Id="rId12" Type="http://schemas.openxmlformats.org/officeDocument/2006/relationships/image" Target="../media/image47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svg"/><Relationship Id="rId11" Type="http://schemas.openxmlformats.org/officeDocument/2006/relationships/image" Target="../media/image469.png"/><Relationship Id="rId5" Type="http://schemas.openxmlformats.org/officeDocument/2006/relationships/image" Target="../media/image473.png"/><Relationship Id="rId10" Type="http://schemas.openxmlformats.org/officeDocument/2006/relationships/image" Target="../media/image472.svg"/><Relationship Id="rId4" Type="http://schemas.openxmlformats.org/officeDocument/2006/relationships/image" Target="../media/image427.svg"/><Relationship Id="rId9" Type="http://schemas.openxmlformats.org/officeDocument/2006/relationships/image" Target="../media/image4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svg"/><Relationship Id="rId5" Type="http://schemas.openxmlformats.org/officeDocument/2006/relationships/image" Target="../media/image481.png"/><Relationship Id="rId4" Type="http://schemas.openxmlformats.org/officeDocument/2006/relationships/image" Target="../media/image480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84.svg"/><Relationship Id="rId7" Type="http://schemas.openxmlformats.org/officeDocument/2006/relationships/image" Target="../media/image4081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86.svg"/><Relationship Id="rId4" Type="http://schemas.openxmlformats.org/officeDocument/2006/relationships/image" Target="../media/image305.jpeg"/><Relationship Id="rId9" Type="http://schemas.openxmlformats.org/officeDocument/2006/relationships/image" Target="../media/image4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89.svg"/><Relationship Id="rId4" Type="http://schemas.openxmlformats.org/officeDocument/2006/relationships/image" Target="../media/image4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svg"/><Relationship Id="rId3" Type="http://schemas.openxmlformats.org/officeDocument/2006/relationships/image" Target="../media/image495.png"/><Relationship Id="rId7" Type="http://schemas.openxmlformats.org/officeDocument/2006/relationships/image" Target="../media/image501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svg"/><Relationship Id="rId5" Type="http://schemas.openxmlformats.org/officeDocument/2006/relationships/image" Target="../media/image497.png"/><Relationship Id="rId4" Type="http://schemas.openxmlformats.org/officeDocument/2006/relationships/image" Target="../media/image49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6.svg"/><Relationship Id="rId7" Type="http://schemas.openxmlformats.org/officeDocument/2006/relationships/image" Target="../media/image504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499.png"/><Relationship Id="rId4" Type="http://schemas.openxmlformats.org/officeDocument/2006/relationships/image" Target="../media/image50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1.svg"/><Relationship Id="rId9" Type="http://schemas.openxmlformats.org/officeDocument/2006/relationships/image" Target="../media/image5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10.png"/><Relationship Id="rId7" Type="http://schemas.openxmlformats.org/officeDocument/2006/relationships/image" Target="../media/image52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511.svg"/><Relationship Id="rId9" Type="http://schemas.openxmlformats.org/officeDocument/2006/relationships/image" Target="../media/image5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29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11" Type="http://schemas.openxmlformats.org/officeDocument/2006/relationships/image" Target="../media/image538.png"/><Relationship Id="rId5" Type="http://schemas.openxmlformats.org/officeDocument/2006/relationships/image" Target="../media/image531.png"/><Relationship Id="rId10" Type="http://schemas.openxmlformats.org/officeDocument/2006/relationships/image" Target="../media/image537.png"/><Relationship Id="rId4" Type="http://schemas.openxmlformats.org/officeDocument/2006/relationships/image" Target="../media/image530.svg"/><Relationship Id="rId9" Type="http://schemas.openxmlformats.org/officeDocument/2006/relationships/image" Target="../media/image5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4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5.jpe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653.png"/><Relationship Id="rId2" Type="http://schemas.openxmlformats.org/officeDocument/2006/relationships/image" Target="../media/image53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9.png"/><Relationship Id="rId11" Type="http://schemas.openxmlformats.org/officeDocument/2006/relationships/image" Target="../media/image542.png"/><Relationship Id="rId5" Type="http://schemas.openxmlformats.org/officeDocument/2006/relationships/image" Target="../media/image5360.png"/><Relationship Id="rId10" Type="http://schemas.openxmlformats.org/officeDocument/2006/relationships/image" Target="../media/image5390.png"/><Relationship Id="rId4" Type="http://schemas.openxmlformats.org/officeDocument/2006/relationships/image" Target="../media/image5350.png"/><Relationship Id="rId9" Type="http://schemas.openxmlformats.org/officeDocument/2006/relationships/image" Target="../media/image48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553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551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549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548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546.png"/><Relationship Id="rId22" Type="http://schemas.openxmlformats.org/officeDocument/2006/relationships/image" Target="../media/image547.png"/><Relationship Id="rId27" Type="http://schemas.openxmlformats.org/officeDocument/2006/relationships/image" Target="../media/image5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556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555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7.png"/><Relationship Id="rId11" Type="http://schemas.openxmlformats.org/officeDocument/2006/relationships/image" Target="../media/image4020.png"/><Relationship Id="rId5" Type="http://schemas.openxmlformats.org/officeDocument/2006/relationships/image" Target="../media/image546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561.png"/><Relationship Id="rId3" Type="http://schemas.openxmlformats.org/officeDocument/2006/relationships/image" Target="../media/image3970.png"/><Relationship Id="rId21" Type="http://schemas.openxmlformats.org/officeDocument/2006/relationships/image" Target="../media/image563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546.png"/><Relationship Id="rId16" Type="http://schemas.openxmlformats.org/officeDocument/2006/relationships/image" Target="../media/image559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558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562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56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566.svg"/><Relationship Id="rId7" Type="http://schemas.openxmlformats.org/officeDocument/2006/relationships/image" Target="../media/image3880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567.png"/><Relationship Id="rId9" Type="http://schemas.openxmlformats.org/officeDocument/2006/relationships/image" Target="../media/image40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0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0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56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570.svg"/><Relationship Id="rId21" Type="http://schemas.openxmlformats.org/officeDocument/2006/relationships/image" Target="../media/image305.jpeg"/><Relationship Id="rId7" Type="http://schemas.openxmlformats.org/officeDocument/2006/relationships/image" Target="../media/image575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569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4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572.svg"/><Relationship Id="rId23" Type="http://schemas.openxmlformats.org/officeDocument/2006/relationships/image" Target="../media/image621.png"/><Relationship Id="rId10" Type="http://schemas.openxmlformats.org/officeDocument/2006/relationships/image" Target="../media/image5710.png"/><Relationship Id="rId19" Type="http://schemas.openxmlformats.org/officeDocument/2006/relationships/image" Target="../media/image5101.png"/><Relationship Id="rId4" Type="http://schemas.openxmlformats.org/officeDocument/2006/relationships/image" Target="../media/image571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574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575.svg"/><Relationship Id="rId14" Type="http://schemas.openxmlformats.org/officeDocument/2006/relationships/image" Target="../media/image5101.png"/><Relationship Id="rId22" Type="http://schemas.openxmlformats.org/officeDocument/2006/relationships/image" Target="../media/image72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577.svg"/><Relationship Id="rId21" Type="http://schemas.openxmlformats.org/officeDocument/2006/relationships/image" Target="../media/image6400.png"/><Relationship Id="rId7" Type="http://schemas.openxmlformats.org/officeDocument/2006/relationships/image" Target="../media/image575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576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4.png"/><Relationship Id="rId11" Type="http://schemas.openxmlformats.org/officeDocument/2006/relationships/image" Target="../media/image581.png"/><Relationship Id="rId5" Type="http://schemas.openxmlformats.org/officeDocument/2006/relationships/image" Target="../media/image579.svg"/><Relationship Id="rId15" Type="http://schemas.openxmlformats.org/officeDocument/2006/relationships/image" Target="../media/image751.png"/><Relationship Id="rId10" Type="http://schemas.openxmlformats.org/officeDocument/2006/relationships/image" Target="../media/image5710.png"/><Relationship Id="rId19" Type="http://schemas.openxmlformats.org/officeDocument/2006/relationships/image" Target="../media/image621.png"/><Relationship Id="rId4" Type="http://schemas.openxmlformats.org/officeDocument/2006/relationships/image" Target="../media/image578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587.svg"/><Relationship Id="rId26" Type="http://schemas.openxmlformats.org/officeDocument/2006/relationships/image" Target="../media/image7200.png"/><Relationship Id="rId3" Type="http://schemas.openxmlformats.org/officeDocument/2006/relationships/image" Target="../media/image585.svg"/><Relationship Id="rId21" Type="http://schemas.openxmlformats.org/officeDocument/2006/relationships/image" Target="../media/image305.jpeg"/><Relationship Id="rId17" Type="http://schemas.openxmlformats.org/officeDocument/2006/relationships/image" Target="../media/image586.png"/><Relationship Id="rId25" Type="http://schemas.openxmlformats.org/officeDocument/2006/relationships/image" Target="../media/image7100.png"/><Relationship Id="rId2" Type="http://schemas.openxmlformats.org/officeDocument/2006/relationships/image" Target="../media/image584.png"/><Relationship Id="rId16" Type="http://schemas.openxmlformats.org/officeDocument/2006/relationships/image" Target="../media/image8000.png"/><Relationship Id="rId20" Type="http://schemas.openxmlformats.org/officeDocument/2006/relationships/image" Target="../media/image58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5.svg"/><Relationship Id="rId24" Type="http://schemas.openxmlformats.org/officeDocument/2006/relationships/image" Target="../media/image701.png"/><Relationship Id="rId5" Type="http://schemas.openxmlformats.org/officeDocument/2006/relationships/image" Target="../media/image574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588.png"/><Relationship Id="rId4" Type="http://schemas.openxmlformats.org/officeDocument/2006/relationships/image" Target="../media/image6600.png"/><Relationship Id="rId14" Type="http://schemas.openxmlformats.org/officeDocument/2006/relationships/image" Target="../media/image5101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6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575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574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595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594.png"/><Relationship Id="rId14" Type="http://schemas.openxmlformats.org/officeDocument/2006/relationships/image" Target="../media/image597.svg"/><Relationship Id="rId22" Type="http://schemas.openxmlformats.org/officeDocument/2006/relationships/image" Target="../media/image305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604.png"/><Relationship Id="rId18" Type="http://schemas.openxmlformats.org/officeDocument/2006/relationships/image" Target="../media/image10100.png"/><Relationship Id="rId3" Type="http://schemas.openxmlformats.org/officeDocument/2006/relationships/image" Target="../media/image575.svg"/><Relationship Id="rId12" Type="http://schemas.openxmlformats.org/officeDocument/2006/relationships/image" Target="../media/image599.svg"/><Relationship Id="rId17" Type="http://schemas.openxmlformats.org/officeDocument/2006/relationships/image" Target="../media/image10000.png"/><Relationship Id="rId2" Type="http://schemas.openxmlformats.org/officeDocument/2006/relationships/image" Target="../media/image574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98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605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svg"/><Relationship Id="rId13" Type="http://schemas.openxmlformats.org/officeDocument/2006/relationships/image" Target="../media/image4401.png"/><Relationship Id="rId18" Type="http://schemas.openxmlformats.org/officeDocument/2006/relationships/image" Target="../media/image615.png"/><Relationship Id="rId3" Type="http://schemas.openxmlformats.org/officeDocument/2006/relationships/image" Target="../media/image607.svg"/><Relationship Id="rId21" Type="http://schemas.openxmlformats.org/officeDocument/2006/relationships/image" Target="../media/image305.jpeg"/><Relationship Id="rId7" Type="http://schemas.openxmlformats.org/officeDocument/2006/relationships/image" Target="../media/image574.png"/><Relationship Id="rId17" Type="http://schemas.openxmlformats.org/officeDocument/2006/relationships/image" Target="../media/image609.svg"/><Relationship Id="rId25" Type="http://schemas.openxmlformats.org/officeDocument/2006/relationships/image" Target="../media/image10300.png"/><Relationship Id="rId2" Type="http://schemas.openxmlformats.org/officeDocument/2006/relationships/image" Target="../media/image606.png"/><Relationship Id="rId16" Type="http://schemas.openxmlformats.org/officeDocument/2006/relationships/image" Target="../media/image608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616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618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617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620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619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626.png"/><Relationship Id="rId3" Type="http://schemas.openxmlformats.org/officeDocument/2006/relationships/image" Target="../media/image625.svg"/><Relationship Id="rId21" Type="http://schemas.openxmlformats.org/officeDocument/2006/relationships/image" Target="../media/image629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624.png"/><Relationship Id="rId16" Type="http://schemas.openxmlformats.org/officeDocument/2006/relationships/image" Target="../media/image386.png"/><Relationship Id="rId20" Type="http://schemas.openxmlformats.org/officeDocument/2006/relationships/image" Target="../media/image6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627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638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637.png"/><Relationship Id="rId5" Type="http://schemas.openxmlformats.org/officeDocument/2006/relationships/image" Target="../media/image4230.png"/><Relationship Id="rId10" Type="http://schemas.openxmlformats.org/officeDocument/2006/relationships/image" Target="../media/image636.png"/><Relationship Id="rId4" Type="http://schemas.openxmlformats.org/officeDocument/2006/relationships/image" Target="../media/image4220.png"/><Relationship Id="rId9" Type="http://schemas.openxmlformats.org/officeDocument/2006/relationships/image" Target="../media/image63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644.svg"/><Relationship Id="rId5" Type="http://schemas.openxmlformats.org/officeDocument/2006/relationships/image" Target="../media/image4280.png"/><Relationship Id="rId10" Type="http://schemas.openxmlformats.org/officeDocument/2006/relationships/image" Target="../media/image643.png"/><Relationship Id="rId4" Type="http://schemas.openxmlformats.org/officeDocument/2006/relationships/image" Target="../media/image4270.png"/><Relationship Id="rId9" Type="http://schemas.openxmlformats.org/officeDocument/2006/relationships/image" Target="../media/image640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13" Type="http://schemas.openxmlformats.org/officeDocument/2006/relationships/image" Target="../media/image653.png"/><Relationship Id="rId3" Type="http://schemas.openxmlformats.org/officeDocument/2006/relationships/image" Target="../media/image305.jpeg"/><Relationship Id="rId7" Type="http://schemas.openxmlformats.org/officeDocument/2006/relationships/image" Target="../media/image653.png"/><Relationship Id="rId12" Type="http://schemas.openxmlformats.org/officeDocument/2006/relationships/image" Target="../media/image649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9.png"/><Relationship Id="rId11" Type="http://schemas.openxmlformats.org/officeDocument/2006/relationships/image" Target="../media/image648.svg"/><Relationship Id="rId5" Type="http://schemas.openxmlformats.org/officeDocument/2006/relationships/image" Target="../media/image4410.png"/><Relationship Id="rId10" Type="http://schemas.openxmlformats.org/officeDocument/2006/relationships/image" Target="../media/image647.png"/><Relationship Id="rId4" Type="http://schemas.openxmlformats.org/officeDocument/2006/relationships/image" Target="../media/image4400.png"/><Relationship Id="rId9" Type="http://schemas.openxmlformats.org/officeDocument/2006/relationships/image" Target="../media/image646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656.png"/><Relationship Id="rId3" Type="http://schemas.openxmlformats.org/officeDocument/2006/relationships/image" Target="../media/image655.svg"/><Relationship Id="rId7" Type="http://schemas.openxmlformats.org/officeDocument/2006/relationships/image" Target="../media/image4230.png"/><Relationship Id="rId12" Type="http://schemas.openxmlformats.org/officeDocument/2006/relationships/image" Target="../media/image636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635.png"/><Relationship Id="rId5" Type="http://schemas.openxmlformats.org/officeDocument/2006/relationships/image" Target="../media/image305.jpeg"/><Relationship Id="rId10" Type="http://schemas.openxmlformats.org/officeDocument/2006/relationships/image" Target="../media/image634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657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42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89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58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660.gif"/><Relationship Id="rId7" Type="http://schemas.openxmlformats.org/officeDocument/2006/relationships/image" Target="../media/image3380.png"/><Relationship Id="rId2" Type="http://schemas.openxmlformats.org/officeDocument/2006/relationships/image" Target="../media/image65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664.svg"/><Relationship Id="rId4" Type="http://schemas.openxmlformats.org/officeDocument/2006/relationships/image" Target="../media/image6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6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6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6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6.png"/><Relationship Id="rId4" Type="http://schemas.openxmlformats.org/officeDocument/2006/relationships/image" Target="../media/image67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png"/><Relationship Id="rId3" Type="http://schemas.openxmlformats.org/officeDocument/2006/relationships/image" Target="../media/image678.png"/><Relationship Id="rId7" Type="http://schemas.openxmlformats.org/officeDocument/2006/relationships/image" Target="../media/image684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png"/><Relationship Id="rId5" Type="http://schemas.openxmlformats.org/officeDocument/2006/relationships/image" Target="../media/image682.png"/><Relationship Id="rId4" Type="http://schemas.openxmlformats.org/officeDocument/2006/relationships/image" Target="../media/image67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7" Type="http://schemas.openxmlformats.org/officeDocument/2006/relationships/image" Target="../media/image689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.png"/><Relationship Id="rId5" Type="http://schemas.openxmlformats.org/officeDocument/2006/relationships/image" Target="../media/image688.png"/><Relationship Id="rId4" Type="http://schemas.openxmlformats.org/officeDocument/2006/relationships/image" Target="../media/image6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14A06E-F209-D72E-3A41-90AE45118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674156"/>
                  </p:ext>
                </p:extLst>
              </p:nvPr>
            </p:nvGraphicFramePr>
            <p:xfrm>
              <a:off x="1083056" y="4394754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29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91B66A-E9E1-8BE0-D78B-FF2CE316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CFD01EF-27C5-5009-368E-251E2DBCC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26" y="4274207"/>
            <a:ext cx="4748213" cy="26622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D42B6B-D61A-A1A8-60AD-45EFF0A4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CD3432C-4A28-B208-C5A7-31FF387AC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748213" cy="266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AB6C-30E8-D843-7ECB-198AF28CE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4167288"/>
            <a:ext cx="4541201" cy="269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F62C-01A1-6FC5-2BB2-930284A4A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459" y="-6577"/>
            <a:ext cx="4564541" cy="27007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5E961A0-6980-CAA0-1FF8-8CA9700FBD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9694" y="1379288"/>
            <a:ext cx="4516263" cy="3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FE81-CAE5-0C50-3090-C1AA2E14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A0BD89-1241-4D41-D87F-4D729E4A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CD3602-F614-D805-5B4E-42162C878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1315" y="1112461"/>
            <a:ext cx="6239627" cy="4174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CAB5-A16E-7EB3-F4F1-46518DE2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988"/>
          <a:stretch>
            <a:fillRect/>
          </a:stretch>
        </p:blipFill>
        <p:spPr>
          <a:xfrm>
            <a:off x="70084" y="62275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3B440-6D01-A0AE-0C3C-A7CD3BF992FA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CBDD-45E4-AB84-7531-6EF4D27C58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2146"/>
          <a:stretch>
            <a:fillRect/>
          </a:stretch>
        </p:blipFill>
        <p:spPr>
          <a:xfrm>
            <a:off x="9250372" y="3019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DF5C5-9571-5E5D-9A6E-9E17AF021C2B}"/>
              </a:ext>
            </a:extLst>
          </p:cNvPr>
          <p:cNvSpPr txBox="1"/>
          <p:nvPr/>
        </p:nvSpPr>
        <p:spPr>
          <a:xfrm>
            <a:off x="10784398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15F5F-2CF7-3C3E-7239-C2E21332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2706"/>
          <a:stretch>
            <a:fillRect/>
          </a:stretch>
        </p:blipFill>
        <p:spPr>
          <a:xfrm>
            <a:off x="79968" y="3509416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29C3E-363D-CAE2-416F-41CA00FCB57B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5AA1DE-FEA6-194C-897C-BAF91271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31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A6DC2-34FC-52AC-321B-9F2F34AA5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49306"/>
          <a:stretch>
            <a:fillRect/>
          </a:stretch>
        </p:blipFill>
        <p:spPr>
          <a:xfrm>
            <a:off x="9210942" y="3628155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4D2DB-30D0-0045-6160-88C3BBB57658}"/>
              </a:ext>
            </a:extLst>
          </p:cNvPr>
          <p:cNvSpPr txBox="1"/>
          <p:nvPr/>
        </p:nvSpPr>
        <p:spPr>
          <a:xfrm>
            <a:off x="10827940" y="3681320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/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27B25-E66A-6DF5-CFEA-C347C642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131196"/>
                <a:ext cx="3930178" cy="369332"/>
              </a:xfrm>
              <a:prstGeom prst="rect">
                <a:avLst/>
              </a:prstGeom>
              <a:blipFill>
                <a:blip r:embed="rId11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0F5F-0F36-324F-02C9-45AA1D11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98" y="6449137"/>
            <a:ext cx="522402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DD01AA-5BBA-D0F9-0D8C-89317DC9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397"/>
            <a:ext cx="5509260" cy="305943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C99FE0-CD41-1B4A-A296-BEC15DCB7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740" y="3811395"/>
            <a:ext cx="5509260" cy="30594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11E2C0-B7E7-E295-AD47-05638B80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811395"/>
            <a:ext cx="5509260" cy="30594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EC16A4-8F97-4516-7D0F-CAC3C586B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742" y="0"/>
            <a:ext cx="5509260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25D1-D206-E4CD-EE44-DB97C36B3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D4FDBF9-85ED-54E1-0503-F621DD73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FA722-AA69-2321-00F7-33CEAE28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E07C7-1F92-9526-CA73-04C8084864A1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C885-2B01-DF56-E42C-631D9F70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7513-7604-8198-1FB6-97FFB56402C7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EB09-BE3D-F869-AB4B-C52A7799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04B90-FBB3-DE62-82B2-A09EFBC56896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D683A8-AE12-5636-CBEE-6457A41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0F49-667C-8900-A43E-769AAA6171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9476E-9F3A-3577-7DD8-9AEA32600A1B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1D741010-8AA9-EA80-9D35-D6D5FC001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3639" y="4060981"/>
            <a:ext cx="3680460" cy="276034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C4D2327-A2A4-1749-26CF-633531F95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7422" y="591124"/>
            <a:ext cx="3680460" cy="27603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F1161-21F7-8543-DB3A-E7FED765B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86" y="411779"/>
            <a:ext cx="3680460" cy="2760345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2D5FED04-1769-1AF7-7C8B-300D168A1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0116" y="4082019"/>
            <a:ext cx="3680460" cy="2760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/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F33152A-EDC8-EAB3-92F0-C9DAF70D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95" y="21867"/>
                <a:ext cx="3928576" cy="369332"/>
              </a:xfrm>
              <a:prstGeom prst="rect">
                <a:avLst/>
              </a:prstGeom>
              <a:blipFill>
                <a:blip r:embed="rId17"/>
                <a:stretch>
                  <a:fillRect l="-1082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87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6FC37E-B5DA-ED80-34AF-BDD879AF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4D6207B-2E48-BB8E-4AF7-85791AAD7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41CBF-582D-7508-A89C-0D97DB9B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34</a:t>
            </a:fld>
            <a:endParaRPr lang="LID4096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DE4A971-89A2-C187-BC9E-B29408E7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799" y="3673078"/>
            <a:ext cx="4267200" cy="3200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03D18F7-0A75-B09E-674E-7DB322617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ACFED0-2FFB-87BC-A9DF-72531FA1D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0" y="0"/>
            <a:ext cx="4267200" cy="3200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F84D642-6C6D-B4D7-1023-750B10F9C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673078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/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CNN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7DDA4-39B7-1AE2-C561-6B85026F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40" y="3158576"/>
                <a:ext cx="3928576" cy="369332"/>
              </a:xfrm>
              <a:prstGeom prst="rect">
                <a:avLst/>
              </a:prstGeom>
              <a:blipFill>
                <a:blip r:embed="rId13"/>
                <a:stretch>
                  <a:fillRect l="-1238" t="-4762" r="-464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2715-614E-6283-409D-FFBEC40B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D6D3BA7-8101-1FF4-D8FA-52549F9A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2484F-BC3C-18B3-CE8E-4204D931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B040-E1E5-5A66-5156-18EC2A7C9035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318B-2F30-56F4-3DE0-9FE63E9B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D4CF-AFE3-F668-D773-5B768DCA4251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98C0-5DB8-16F9-D163-B92FF934EF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187F3-C61D-2512-179D-AE5D9A387CCA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85FC0E-9B98-3770-49F7-FCD64770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35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B8668-5935-3ADD-5908-CDCBF15C1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8604D-3AF1-B706-C282-CE09337AF233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/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" name="TextBox 3">
                <a:extLst>
                  <a:ext uri="{FF2B5EF4-FFF2-40B4-BE49-F238E27FC236}">
                    <a16:creationId xmlns:a16="http://schemas.microsoft.com/office/drawing/2014/main" id="{759AD717-5A60-46CD-CDC6-3623CD798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46" y="0"/>
                <a:ext cx="3752246" cy="369332"/>
              </a:xfrm>
              <a:prstGeom prst="rect">
                <a:avLst/>
              </a:prstGeom>
              <a:blipFill>
                <a:blip r:embed="rId9"/>
                <a:stretch>
                  <a:fillRect l="-1133" t="-4762" r="-485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8">
            <a:extLst>
              <a:ext uri="{FF2B5EF4-FFF2-40B4-BE49-F238E27FC236}">
                <a16:creationId xmlns:a16="http://schemas.microsoft.com/office/drawing/2014/main" id="{7FF53D0D-77B3-2350-E2D1-4E07780A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517" y="3974451"/>
            <a:ext cx="4705731" cy="2839212"/>
          </a:xfrm>
          <a:prstGeom prst="rect">
            <a:avLst/>
          </a:prstGeom>
        </p:spPr>
      </p:pic>
      <p:pic>
        <p:nvPicPr>
          <p:cNvPr id="19" name="Graphic 21">
            <a:extLst>
              <a:ext uri="{FF2B5EF4-FFF2-40B4-BE49-F238E27FC236}">
                <a16:creationId xmlns:a16="http://schemas.microsoft.com/office/drawing/2014/main" id="{FAC7B847-2116-3489-4419-05D9168F89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616" y="3997487"/>
            <a:ext cx="4705731" cy="2839212"/>
          </a:xfrm>
          <a:prstGeom prst="rect">
            <a:avLst/>
          </a:prstGeom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DDD4BE91-248F-0C16-0794-DE228E14A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414" y="629922"/>
            <a:ext cx="4705731" cy="2839212"/>
          </a:xfrm>
          <a:prstGeom prst="rect">
            <a:avLst/>
          </a:prstGeom>
        </p:spPr>
      </p:pic>
      <p:pic>
        <p:nvPicPr>
          <p:cNvPr id="21" name="Graphic 25">
            <a:extLst>
              <a:ext uri="{FF2B5EF4-FFF2-40B4-BE49-F238E27FC236}">
                <a16:creationId xmlns:a16="http://schemas.microsoft.com/office/drawing/2014/main" id="{996AC731-6EA9-F59C-2639-71B9ACD4D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0617" y="611820"/>
            <a:ext cx="4705731" cy="28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9178C1-8C60-ECD2-1A26-53CADBF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052F5A5-B68A-E23D-385A-CDC061BA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B072E-7843-7122-5F71-CA1F69A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53B693-7681-9DB9-457A-B5A68579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3566160"/>
            <a:ext cx="5455920" cy="32918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3D2061-9133-5280-2181-1C30D453C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7" y="3566159"/>
            <a:ext cx="5455920" cy="32918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5240BD-9CED-C16A-8323-FB8338B4E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7990" y="0"/>
            <a:ext cx="5455920" cy="3291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B0304-88DD-DD1A-0530-DDD43E727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7" y="0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A3850-E8F7-D8BB-418E-0FFD82E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752246" cy="369332"/>
              </a:xfrm>
              <a:prstGeom prst="rect">
                <a:avLst/>
              </a:prstGeom>
              <a:blipFill>
                <a:blip r:embed="rId13"/>
                <a:stretch>
                  <a:fillRect l="-1297" t="-6452" r="-486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4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8E4-2E0A-C411-86B8-8FBC7B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6CF8D3-E162-3EBE-04ED-A1F86041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52AF9-6575-45D9-926E-49E341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988"/>
          <a:stretch>
            <a:fillRect/>
          </a:stretch>
        </p:blipFill>
        <p:spPr>
          <a:xfrm>
            <a:off x="-602441" y="-189634"/>
            <a:ext cx="2861802" cy="31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59C-893B-82FE-0253-E9BBC01592AF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953-75BC-16B6-4B1B-AA75296B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146"/>
          <a:stretch>
            <a:fillRect/>
          </a:stretch>
        </p:blipFill>
        <p:spPr>
          <a:xfrm>
            <a:off x="9738177" y="15635"/>
            <a:ext cx="2852365" cy="321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2FDD1-6890-FE42-1CA1-FC289BBCE03D}"/>
              </a:ext>
            </a:extLst>
          </p:cNvPr>
          <p:cNvSpPr txBox="1"/>
          <p:nvPr/>
        </p:nvSpPr>
        <p:spPr>
          <a:xfrm>
            <a:off x="9179747" y="79119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5DB7-8D09-3456-5AEC-560B26814D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706"/>
          <a:stretch>
            <a:fillRect/>
          </a:stretch>
        </p:blipFill>
        <p:spPr>
          <a:xfrm>
            <a:off x="-700391" y="3510625"/>
            <a:ext cx="2814344" cy="333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EBEF-C27A-28E4-B8A7-840F2A75A515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CB8352A-1F19-5E75-6199-8BBAF9B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37</a:t>
            </a:fld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81B4F-0F11-464F-8B2C-0D467196A1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49306"/>
          <a:stretch>
            <a:fillRect/>
          </a:stretch>
        </p:blipFill>
        <p:spPr>
          <a:xfrm>
            <a:off x="9928818" y="3605119"/>
            <a:ext cx="2981058" cy="323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9D48-8607-1A0E-CBC2-0F1C2AFB542D}"/>
              </a:ext>
            </a:extLst>
          </p:cNvPr>
          <p:cNvSpPr txBox="1"/>
          <p:nvPr/>
        </p:nvSpPr>
        <p:spPr>
          <a:xfrm>
            <a:off x="9304698" y="349043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8E6BE073-B665-FCBA-0F6A-DF1A9ABE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2482" y="581510"/>
            <a:ext cx="4678646" cy="2822870"/>
          </a:xfrm>
          <a:prstGeom prst="rect">
            <a:avLst/>
          </a:prstGeom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BF952BB2-1322-3696-6B8B-78C33DF948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8866" y="472201"/>
            <a:ext cx="4705731" cy="2839212"/>
          </a:xfrm>
          <a:prstGeom prst="rect">
            <a:avLst/>
          </a:prstGeom>
        </p:spPr>
      </p:pic>
      <p:pic>
        <p:nvPicPr>
          <p:cNvPr id="16" name="Graphic 12">
            <a:extLst>
              <a:ext uri="{FF2B5EF4-FFF2-40B4-BE49-F238E27FC236}">
                <a16:creationId xmlns:a16="http://schemas.microsoft.com/office/drawing/2014/main" id="{0712F8BB-69CD-3BD8-81DC-9A19BA1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892" y="4082557"/>
            <a:ext cx="4705731" cy="2839212"/>
          </a:xfrm>
          <a:prstGeom prst="rect">
            <a:avLst/>
          </a:prstGeom>
        </p:spPr>
      </p:pic>
      <p:pic>
        <p:nvPicPr>
          <p:cNvPr id="17" name="Graphic 15">
            <a:extLst>
              <a:ext uri="{FF2B5EF4-FFF2-40B4-BE49-F238E27FC236}">
                <a16:creationId xmlns:a16="http://schemas.microsoft.com/office/drawing/2014/main" id="{29A0E39E-FAF8-7A86-CC73-D911821E4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8667" y="3979402"/>
            <a:ext cx="4705731" cy="283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/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142671DF-5B08-4515-6F8F-BE8AC0D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80" y="15635"/>
                <a:ext cx="3930178" cy="369332"/>
              </a:xfrm>
              <a:prstGeom prst="rect">
                <a:avLst/>
              </a:prstGeom>
              <a:blipFill>
                <a:blip r:embed="rId17"/>
                <a:stretch>
                  <a:fillRect l="-1238" t="-6452" r="-464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0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23A6FB-FC06-8783-64EF-92A7DB4F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B58EC-9865-AAD8-6535-B9E4547F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787" y="766762"/>
            <a:ext cx="9496425" cy="5324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1ACA6B-6347-D1F4-0B7C-BBD5D26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1128" y="6254373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38</a:t>
            </a:fld>
            <a:endParaRPr lang="LID4096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0E8CB1-4A18-DFC8-37BF-49A580E9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" y="3566160"/>
            <a:ext cx="5455920" cy="32918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6E46AE-4152-C942-8511-AF7E0A64A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9956" y="3559630"/>
            <a:ext cx="5455920" cy="32918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8583E0-26AF-7035-FE2F-01344B0E25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0320" y="6529"/>
            <a:ext cx="5455920" cy="32918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FE21B36-89E2-6FA8-E863-CCF53D118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83" y="15957"/>
            <a:ext cx="5455920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/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Pulse duration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1.5 </m:t>
                    </m:r>
                  </m:oMath>
                </a14:m>
                <a:r>
                  <a:rPr lang="en-US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31CA3-B2D0-14CD-F974-4075BA2D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039" y="3113314"/>
                <a:ext cx="3930178" cy="369332"/>
              </a:xfrm>
              <a:prstGeom prst="rect">
                <a:avLst/>
              </a:prstGeom>
              <a:blipFill>
                <a:blip r:embed="rId13"/>
                <a:stretch>
                  <a:fillRect l="-1236" t="-6452" r="-309" b="-258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4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030" y="6477537"/>
            <a:ext cx="369983" cy="330889"/>
          </a:xfrm>
        </p:spPr>
        <p:txBody>
          <a:bodyPr/>
          <a:lstStyle/>
          <a:p>
            <a:fld id="{105264C1-93CD-4F5F-B6EE-5235E982ADB5}" type="slidenum">
              <a:rPr lang="LID4096" smtClean="0"/>
              <a:t>39</a:t>
            </a:fld>
            <a:endParaRPr lang="LID4096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>
            <a:off x="7584760" y="1297357"/>
            <a:ext cx="182357" cy="57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3291769" cy="590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328465" y="1334776"/>
            <a:ext cx="5606789" cy="591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3928039" y="1334776"/>
            <a:ext cx="2484486" cy="63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EE99EF9-6D49-7AE1-A22C-3A7BFCA3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5" y="4059008"/>
            <a:ext cx="4095450" cy="273999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73C45F-039B-38B1-334F-38AB3551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812" y="4121372"/>
            <a:ext cx="4090416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2B6F8-7A29-86CB-794B-C69C67F0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7" y="301089"/>
            <a:ext cx="3599574" cy="1981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9828-9C9D-A6C9-6F5C-3B111E35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40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37BA8D-84A5-7CAC-AAC2-14CF159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84003-AD2C-473A-D0E2-1C75D1387B2D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0369F3-AA13-DDF5-CB3A-7E72C2E8F8E3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DD1715-DBB9-AC7E-E6A4-FDEB727A73E4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B8508-2411-0E33-3A09-CED616191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73C0-1006-4161-4D0C-236843AD9842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8A6982-A29A-6D43-6E61-0FC04791B349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34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41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45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0F35D47A-B3AC-8171-ECDA-8B4E42C4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51" y="1567551"/>
            <a:ext cx="5473261" cy="3681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CDA57-D372-E67F-8A34-AF8CC98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B17E0-82AB-F943-AB34-712920F4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47</a:t>
            </a:fld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CB8494-613B-7345-59D3-C01766956BC0}"/>
              </a:ext>
            </a:extLst>
          </p:cNvPr>
          <p:cNvGrpSpPr/>
          <p:nvPr/>
        </p:nvGrpSpPr>
        <p:grpSpPr>
          <a:xfrm>
            <a:off x="8358121" y="3950730"/>
            <a:ext cx="1007898" cy="397689"/>
            <a:chOff x="7920842" y="3950730"/>
            <a:chExt cx="1007898" cy="397689"/>
          </a:xfrm>
        </p:grpSpPr>
        <p:sp>
          <p:nvSpPr>
            <p:cNvPr id="15" name="Rectangle: Rounded Corners 43">
              <a:extLst>
                <a:ext uri="{FF2B5EF4-FFF2-40B4-BE49-F238E27FC236}">
                  <a16:creationId xmlns:a16="http://schemas.microsoft.com/office/drawing/2014/main" id="{707FCDEB-E9DA-5CA1-50AC-11E2AF21378D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3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F789BA-414E-9472-32BA-F30B475FC105}"/>
              </a:ext>
            </a:extLst>
          </p:cNvPr>
          <p:cNvGrpSpPr/>
          <p:nvPr/>
        </p:nvGrpSpPr>
        <p:grpSpPr>
          <a:xfrm>
            <a:off x="10849851" y="3133815"/>
            <a:ext cx="1007898" cy="338554"/>
            <a:chOff x="8159202" y="3033232"/>
            <a:chExt cx="1007898" cy="338554"/>
          </a:xfrm>
        </p:grpSpPr>
        <p:sp>
          <p:nvSpPr>
            <p:cNvPr id="17" name="Rectangle: Rounded Corners 44">
              <a:extLst>
                <a:ext uri="{FF2B5EF4-FFF2-40B4-BE49-F238E27FC236}">
                  <a16:creationId xmlns:a16="http://schemas.microsoft.com/office/drawing/2014/main" id="{995EE0B1-B4B2-DBCA-19F8-2333B97BCF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156F1E-D00C-7B40-4ECA-D2AC3FEA4AB4}"/>
              </a:ext>
            </a:extLst>
          </p:cNvPr>
          <p:cNvGrpSpPr/>
          <p:nvPr/>
        </p:nvGrpSpPr>
        <p:grpSpPr>
          <a:xfrm>
            <a:off x="9366019" y="2264232"/>
            <a:ext cx="1007898" cy="338554"/>
            <a:chOff x="9672440" y="2769756"/>
            <a:chExt cx="1007898" cy="338554"/>
          </a:xfrm>
        </p:grpSpPr>
        <p:sp>
          <p:nvSpPr>
            <p:cNvPr id="19" name="Rectangle: Rounded Corners 46">
              <a:extLst>
                <a:ext uri="{FF2B5EF4-FFF2-40B4-BE49-F238E27FC236}">
                  <a16:creationId xmlns:a16="http://schemas.microsoft.com/office/drawing/2014/main" id="{3F481D5F-E9EF-CF29-6987-8E90228347AF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D3BFF9B-4473-7EE9-E722-C0354313F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604448"/>
            <a:ext cx="5473260" cy="3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5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8B85E-247A-FBEF-30DE-557C2B9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F5EC-3C3D-5045-427C-397C0A56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3516" y="6356350"/>
            <a:ext cx="527649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48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C6D2-5A52-9FB7-0975-FDC43A861A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E814A-234C-0601-FD68-0A9BEEC375E8}"/>
              </a:ext>
            </a:extLst>
          </p:cNvPr>
          <p:cNvSpPr txBox="1"/>
          <p:nvPr/>
        </p:nvSpPr>
        <p:spPr>
          <a:xfrm rot="2629640" flipH="1">
            <a:off x="4312912" y="336026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142-0379-EE6C-9E1C-72A8E5A4C93A}"/>
              </a:ext>
            </a:extLst>
          </p:cNvPr>
          <p:cNvSpPr txBox="1"/>
          <p:nvPr/>
        </p:nvSpPr>
        <p:spPr>
          <a:xfrm rot="18394986">
            <a:off x="4342294" y="20278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14F93-0BFB-9B7D-646C-5CC76262DCBF}"/>
              </a:ext>
            </a:extLst>
          </p:cNvPr>
          <p:cNvSpPr txBox="1"/>
          <p:nvPr/>
        </p:nvSpPr>
        <p:spPr>
          <a:xfrm>
            <a:off x="3255552" y="758468"/>
            <a:ext cx="79380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33CD6C-F3C1-2DE4-3043-DD242D052205}"/>
              </a:ext>
            </a:extLst>
          </p:cNvPr>
          <p:cNvSpPr/>
          <p:nvPr/>
        </p:nvSpPr>
        <p:spPr>
          <a:xfrm>
            <a:off x="2425700" y="952812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DBF523-D009-C5F4-27D6-F33891306E0D}"/>
              </a:ext>
            </a:extLst>
          </p:cNvPr>
          <p:cNvCxnSpPr/>
          <p:nvPr/>
        </p:nvCxnSpPr>
        <p:spPr>
          <a:xfrm flipH="1">
            <a:off x="1943100" y="1630999"/>
            <a:ext cx="482600" cy="15687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F9C79DD-EE83-1F7A-4E91-5FAF96D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20" y="3325290"/>
            <a:ext cx="4670575" cy="339618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9C6241B-1253-9291-EB26-B2DF9508E66F}"/>
              </a:ext>
            </a:extLst>
          </p:cNvPr>
          <p:cNvSpPr/>
          <p:nvPr/>
        </p:nvSpPr>
        <p:spPr>
          <a:xfrm>
            <a:off x="4908325" y="930231"/>
            <a:ext cx="431416" cy="621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B6D546C-C4E3-9C74-AA9A-AC2E15D18796}"/>
              </a:ext>
            </a:extLst>
          </p:cNvPr>
          <p:cNvCxnSpPr>
            <a:cxnSpLocks/>
          </p:cNvCxnSpPr>
          <p:nvPr/>
        </p:nvCxnSpPr>
        <p:spPr>
          <a:xfrm>
            <a:off x="5268762" y="1624960"/>
            <a:ext cx="1356325" cy="18773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002ECA5-A450-816F-315A-37C789EA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442" y="112617"/>
            <a:ext cx="4637036" cy="31283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47FEE11-400D-39B7-0124-CE595E48D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42" y="3593169"/>
            <a:ext cx="4637036" cy="3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1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699-06E5-A3F9-12C9-507663AB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B1B5C7-C01C-E417-1223-D44127DF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73" y="1475591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6FEBB4-279D-319F-023D-D9F7016A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2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481DB8-F46A-A707-2FE6-4F28BDED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49</a:t>
            </a:fld>
            <a:endParaRPr lang="LID4096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2E7D33-E763-3451-B623-2472DC5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6" y="1033624"/>
            <a:ext cx="2336864" cy="545268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391BC7-73D5-BCE2-E229-BA8A3D018DBC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8447919E-BB2F-1ADC-A071-9D1E3FC1FFD6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244368D5-3507-F665-F4C3-5D22418E4978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CDF151D-C239-67EB-0AE7-B946A6F3DC59}"/>
              </a:ext>
            </a:extLst>
          </p:cNvPr>
          <p:cNvGrpSpPr/>
          <p:nvPr/>
        </p:nvGrpSpPr>
        <p:grpSpPr>
          <a:xfrm>
            <a:off x="1737569" y="5338849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47C7D63F-BE38-76D1-08DA-73656842F4D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114C583-732E-356E-051F-7B56016A9E06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35F0CE-4378-7B3A-DB07-6DF7F66EE0DC}"/>
              </a:ext>
            </a:extLst>
          </p:cNvPr>
          <p:cNvGrpSpPr/>
          <p:nvPr/>
        </p:nvGrpSpPr>
        <p:grpSpPr>
          <a:xfrm>
            <a:off x="2402052" y="1616532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AB723994-9CCC-3198-2AA0-C6F22CF6299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D78E4A64-2E9B-A558-4860-28B0FFF375FE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/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3712EDD-6CC6-F98A-9DA8-A83D158D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1" y="1353966"/>
                <a:ext cx="950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34D603-5594-2E5D-5C11-65055277B48E}"/>
              </a:ext>
            </a:extLst>
          </p:cNvPr>
          <p:cNvGrpSpPr/>
          <p:nvPr/>
        </p:nvGrpSpPr>
        <p:grpSpPr>
          <a:xfrm>
            <a:off x="6316449" y="1741614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F1C55F99-F5D4-166C-C526-209DA52C8A7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CDA779D8-502A-7799-C89B-8B980F7227F9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6" name="TextBox 42">
                  <a:extLst>
                    <a:ext uri="{FF2B5EF4-FFF2-40B4-BE49-F238E27FC236}">
                      <a16:creationId xmlns:a16="http://schemas.microsoft.com/office/drawing/2014/main" id="{6AFE9EC4-35B8-A245-A21A-216DB741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455AA1B-4938-81FE-DFA3-0D574EFD21DD}"/>
              </a:ext>
            </a:extLst>
          </p:cNvPr>
          <p:cNvGrpSpPr/>
          <p:nvPr/>
        </p:nvGrpSpPr>
        <p:grpSpPr>
          <a:xfrm>
            <a:off x="7673268" y="3332964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F38F585-FAEE-91C1-4C05-554A52A5C5D7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FB88FE7D-02DB-7953-780F-47066106FA60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8" name="TextBox 45">
                  <a:extLst>
                    <a:ext uri="{FF2B5EF4-FFF2-40B4-BE49-F238E27FC236}">
                      <a16:creationId xmlns:a16="http://schemas.microsoft.com/office/drawing/2014/main" id="{42D737EB-6892-5802-7DB3-F98425C64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19FE822-AC2A-4260-D020-781958CD8E2D}"/>
              </a:ext>
            </a:extLst>
          </p:cNvPr>
          <p:cNvGrpSpPr/>
          <p:nvPr/>
        </p:nvGrpSpPr>
        <p:grpSpPr>
          <a:xfrm>
            <a:off x="9040493" y="375996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F372B859-B8D2-6246-9E1D-511D09AD7A4B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F33BAA46-AA42-61F8-F489-F8D53F0FF53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47">
                  <a:extLst>
                    <a:ext uri="{FF2B5EF4-FFF2-40B4-BE49-F238E27FC236}">
                      <a16:creationId xmlns:a16="http://schemas.microsoft.com/office/drawing/2014/main" id="{4E24CEDA-4250-3160-0724-E3AD4167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57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149E-E0E5-060B-FB09-9DBF505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D53379-46EC-05D9-0EC8-F18344B7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3" y="926273"/>
            <a:ext cx="2666434" cy="54745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6266C7-8A94-7C8B-B06D-167D8280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069" y="1383477"/>
            <a:ext cx="7058025" cy="4752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09DBC-CAC2-3964-4343-58BC580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94116-40E0-F6F7-5739-65D68ECA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50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BB4D02-074E-BA96-782C-4A36A5931827}"/>
              </a:ext>
            </a:extLst>
          </p:cNvPr>
          <p:cNvGrpSpPr/>
          <p:nvPr/>
        </p:nvGrpSpPr>
        <p:grpSpPr>
          <a:xfrm>
            <a:off x="1898103" y="3759965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507E0AC6-3049-9AB7-1202-362AF003A8B1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6F3BE070-1D20-ADDC-B61A-2183FC4B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577E25B-2BB5-6AA0-0DB6-71457EAC4FDA}"/>
              </a:ext>
            </a:extLst>
          </p:cNvPr>
          <p:cNvGrpSpPr/>
          <p:nvPr/>
        </p:nvGrpSpPr>
        <p:grpSpPr>
          <a:xfrm>
            <a:off x="1236178" y="4333812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E56E79D1-E85E-FD8E-F0F0-84F80411E609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BD64D6C3-256E-0430-1829-EF77B979A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414D02-A49C-6476-2648-DD1B615B8FAB}"/>
              </a:ext>
            </a:extLst>
          </p:cNvPr>
          <p:cNvGrpSpPr/>
          <p:nvPr/>
        </p:nvGrpSpPr>
        <p:grpSpPr>
          <a:xfrm>
            <a:off x="2220097" y="15168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B80E36CB-6F17-69DB-7891-B3341AB28749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F13C925B-528A-D89A-9FDE-CFBEA5699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465D612-0565-6EB5-1EEC-C4B0B28CB12A}"/>
              </a:ext>
            </a:extLst>
          </p:cNvPr>
          <p:cNvGrpSpPr/>
          <p:nvPr/>
        </p:nvGrpSpPr>
        <p:grpSpPr>
          <a:xfrm>
            <a:off x="7329604" y="3394635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D5AD96D-AC3A-C2FA-6E11-82DDCA7AD2B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B7B95B2-D74A-4A5F-A210-ADD6DED1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1BEE1A1-FAAF-7480-00B0-1CC8F2D08A72}"/>
              </a:ext>
            </a:extLst>
          </p:cNvPr>
          <p:cNvGrpSpPr/>
          <p:nvPr/>
        </p:nvGrpSpPr>
        <p:grpSpPr>
          <a:xfrm>
            <a:off x="8610600" y="2877000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179AF39B-5C16-D97A-8BAD-4082AB5F6575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E1DF2B5E-3229-4A07-8662-0F3DF45D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9735667-AE2B-AE3A-20A8-7E86821103B5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5464D306-9B73-C78C-8940-0C352172765A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6CC07139-7E45-3497-6257-A751AB1EA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FBB274-63E3-C58C-8AA7-63AC2467F2A9}"/>
              </a:ext>
            </a:extLst>
          </p:cNvPr>
          <p:cNvCxnSpPr/>
          <p:nvPr/>
        </p:nvCxnSpPr>
        <p:spPr>
          <a:xfrm>
            <a:off x="1641226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2BDC8A-17A0-96E2-AC96-46758B97A5F4}"/>
              </a:ext>
            </a:extLst>
          </p:cNvPr>
          <p:cNvCxnSpPr/>
          <p:nvPr/>
        </p:nvCxnSpPr>
        <p:spPr>
          <a:xfrm>
            <a:off x="1802921" y="2786332"/>
            <a:ext cx="248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5255B1-4250-3D78-DD09-6BE5D96AE666}"/>
              </a:ext>
            </a:extLst>
          </p:cNvPr>
          <p:cNvCxnSpPr>
            <a:cxnSpLocks/>
          </p:cNvCxnSpPr>
          <p:nvPr/>
        </p:nvCxnSpPr>
        <p:spPr>
          <a:xfrm rot="10800000">
            <a:off x="1987199" y="2786332"/>
            <a:ext cx="256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/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46CB3DE-D2B6-24D3-CE8E-CB314EA2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69" y="2421254"/>
                <a:ext cx="509370" cy="276999"/>
              </a:xfrm>
              <a:prstGeom prst="rect">
                <a:avLst/>
              </a:prstGeom>
              <a:blipFill>
                <a:blip r:embed="rId11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0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E75B-6312-B28B-2F6B-60F80C8E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E1CDC-2C28-ABF2-7E10-0BE25F08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" y="1383477"/>
            <a:ext cx="5455093" cy="44947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085D10-0A00-2B43-B47D-990CC805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273" y="1383477"/>
            <a:ext cx="6674581" cy="44947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C0FF68-15F0-6D5E-67E9-D14D9D6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6526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005ED-1F2A-2A9D-D4EC-55BB28FD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51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1A6B7CE-9E1F-0C74-F9EF-F7AAE8F2A4A0}"/>
              </a:ext>
            </a:extLst>
          </p:cNvPr>
          <p:cNvGrpSpPr/>
          <p:nvPr/>
        </p:nvGrpSpPr>
        <p:grpSpPr>
          <a:xfrm>
            <a:off x="2876550" y="3977198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0137CEDB-9618-4EE2-B6A6-1ADE894AB1A9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8DE88EEC-216F-520A-E102-E909E3973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814DAD6-D738-F4E5-A1C4-63602A41AFC1}"/>
              </a:ext>
            </a:extLst>
          </p:cNvPr>
          <p:cNvGrpSpPr/>
          <p:nvPr/>
        </p:nvGrpSpPr>
        <p:grpSpPr>
          <a:xfrm>
            <a:off x="2051187" y="5088444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8B48BC3D-7B15-A5CF-8070-8382140FFCB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27BC1F2E-E78E-C2B4-0538-AD2F91289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1E75BC-1B91-8EF7-9421-A32CEC132F50}"/>
              </a:ext>
            </a:extLst>
          </p:cNvPr>
          <p:cNvGrpSpPr/>
          <p:nvPr/>
        </p:nvGrpSpPr>
        <p:grpSpPr>
          <a:xfrm>
            <a:off x="1966097" y="242106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7BB95578-C5D8-A2CC-3E36-B03F9EF4F0E5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26755BE6-42B6-9A48-72F8-2E51226E1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57DD3EB-4481-00C4-E2DC-B5CA78CFEC44}"/>
              </a:ext>
            </a:extLst>
          </p:cNvPr>
          <p:cNvGrpSpPr/>
          <p:nvPr/>
        </p:nvGrpSpPr>
        <p:grpSpPr>
          <a:xfrm>
            <a:off x="7578488" y="3061009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2EEC0305-E1AA-C396-5259-15145E238AE8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F84F8CBB-638E-9D44-3798-343C84C7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BACD858-58B7-827F-96E7-62C05CB0D26B}"/>
              </a:ext>
            </a:extLst>
          </p:cNvPr>
          <p:cNvGrpSpPr/>
          <p:nvPr/>
        </p:nvGrpSpPr>
        <p:grpSpPr>
          <a:xfrm>
            <a:off x="8793480" y="2698253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5195D270-B75A-AFE8-D8E6-E761A7E80631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990E94B3-4393-0FEF-6DE1-EC8DAEB20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416901C-657C-27BC-3532-2BE3B0C867EE}"/>
              </a:ext>
            </a:extLst>
          </p:cNvPr>
          <p:cNvGrpSpPr/>
          <p:nvPr/>
        </p:nvGrpSpPr>
        <p:grpSpPr>
          <a:xfrm>
            <a:off x="10103919" y="3354445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139B854D-ABCA-DC03-F95F-BE7427049D93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C74D74C4-426A-C16C-98F9-12E952B97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8189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565E7-3759-543F-7466-3B06E334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 paper&#10;&#10;AI-generated content may be incorrect.">
            <a:extLst>
              <a:ext uri="{FF2B5EF4-FFF2-40B4-BE49-F238E27FC236}">
                <a16:creationId xmlns:a16="http://schemas.microsoft.com/office/drawing/2014/main" id="{B9F9BCD5-B122-5AFC-E14A-10DC20ED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4" y="413482"/>
            <a:ext cx="3019846" cy="6125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B7F6E5-6662-A690-A4DA-B7408509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8613" y="1611786"/>
            <a:ext cx="6400800" cy="41624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2CD02B-0B3F-8E9B-DCC5-97AC25FF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742" y="111042"/>
            <a:ext cx="2733675" cy="806450"/>
          </a:xfrm>
        </p:spPr>
        <p:txBody>
          <a:bodyPr/>
          <a:lstStyle/>
          <a:p>
            <a:r>
              <a:rPr lang="en-GB" dirty="0"/>
              <a:t>Design 3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DE13D-5A5A-7DCA-5053-BDFC1319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52</a:t>
            </a:fld>
            <a:endParaRPr lang="LID4096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5DED302-7540-ED89-D6FB-2F8B23929731}"/>
              </a:ext>
            </a:extLst>
          </p:cNvPr>
          <p:cNvGrpSpPr/>
          <p:nvPr/>
        </p:nvGrpSpPr>
        <p:grpSpPr>
          <a:xfrm>
            <a:off x="2099390" y="4087442"/>
            <a:ext cx="1007898" cy="397689"/>
            <a:chOff x="7920842" y="3950730"/>
            <a:chExt cx="1007898" cy="397689"/>
          </a:xfrm>
        </p:grpSpPr>
        <p:sp>
          <p:nvSpPr>
            <p:cNvPr id="23" name="Rectangle: Rounded Corners 43">
              <a:extLst>
                <a:ext uri="{FF2B5EF4-FFF2-40B4-BE49-F238E27FC236}">
                  <a16:creationId xmlns:a16="http://schemas.microsoft.com/office/drawing/2014/main" id="{C75717BD-6014-9713-49A8-30740E73ACA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4" name="TextBox 42">
                  <a:extLst>
                    <a:ext uri="{FF2B5EF4-FFF2-40B4-BE49-F238E27FC236}">
                      <a16:creationId xmlns:a16="http://schemas.microsoft.com/office/drawing/2014/main" id="{5DFF057C-B744-CBC2-EB84-C0370C59B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5"/>
                  <a:stretch>
                    <a:fillRect t="-4615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33E2160-8762-206B-6CFD-94E6BF5D88BD}"/>
              </a:ext>
            </a:extLst>
          </p:cNvPr>
          <p:cNvGrpSpPr/>
          <p:nvPr/>
        </p:nvGrpSpPr>
        <p:grpSpPr>
          <a:xfrm>
            <a:off x="639332" y="5339456"/>
            <a:ext cx="1007898" cy="338554"/>
            <a:chOff x="8159202" y="3033232"/>
            <a:chExt cx="1007898" cy="338554"/>
          </a:xfrm>
        </p:grpSpPr>
        <p:sp>
          <p:nvSpPr>
            <p:cNvPr id="26" name="Rectangle: Rounded Corners 44">
              <a:extLst>
                <a:ext uri="{FF2B5EF4-FFF2-40B4-BE49-F238E27FC236}">
                  <a16:creationId xmlns:a16="http://schemas.microsoft.com/office/drawing/2014/main" id="{A1FBF299-26AF-6E52-6388-6B6A7983F09D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27" name="TextBox 45">
                  <a:extLst>
                    <a:ext uri="{FF2B5EF4-FFF2-40B4-BE49-F238E27FC236}">
                      <a16:creationId xmlns:a16="http://schemas.microsoft.com/office/drawing/2014/main" id="{5AB6D2C9-8A6C-C16A-33CF-7077D9EAC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3A36327-5ABE-44D5-DAC5-6176629BFA82}"/>
              </a:ext>
            </a:extLst>
          </p:cNvPr>
          <p:cNvGrpSpPr/>
          <p:nvPr/>
        </p:nvGrpSpPr>
        <p:grpSpPr>
          <a:xfrm>
            <a:off x="639332" y="1237923"/>
            <a:ext cx="1007898" cy="338554"/>
            <a:chOff x="9672440" y="2769756"/>
            <a:chExt cx="1007898" cy="338554"/>
          </a:xfrm>
        </p:grpSpPr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2D6673E1-8FF0-0EA9-51D4-36C0DBE59766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id="{4A523562-034A-7616-DD43-675E73BF5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F46674E-BB5C-69C9-7C25-F46DFCD80A30}"/>
              </a:ext>
            </a:extLst>
          </p:cNvPr>
          <p:cNvGrpSpPr/>
          <p:nvPr/>
        </p:nvGrpSpPr>
        <p:grpSpPr>
          <a:xfrm>
            <a:off x="8143017" y="3977197"/>
            <a:ext cx="1007898" cy="397689"/>
            <a:chOff x="7920842" y="3950730"/>
            <a:chExt cx="1007898" cy="397689"/>
          </a:xfrm>
        </p:grpSpPr>
        <p:sp>
          <p:nvSpPr>
            <p:cNvPr id="33" name="Rectangle: Rounded Corners 43">
              <a:extLst>
                <a:ext uri="{FF2B5EF4-FFF2-40B4-BE49-F238E27FC236}">
                  <a16:creationId xmlns:a16="http://schemas.microsoft.com/office/drawing/2014/main" id="{3EE9CA1F-CFD7-7BE2-3332-13FFD5E1188C}"/>
                </a:ext>
              </a:extLst>
            </p:cNvPr>
            <p:cNvSpPr/>
            <p:nvPr/>
          </p:nvSpPr>
          <p:spPr>
            <a:xfrm>
              <a:off x="8073926" y="3950730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/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34" name="TextBox 42">
                  <a:extLst>
                    <a:ext uri="{FF2B5EF4-FFF2-40B4-BE49-F238E27FC236}">
                      <a16:creationId xmlns:a16="http://schemas.microsoft.com/office/drawing/2014/main" id="{37C599CB-799A-8302-9A9B-AA068F8D0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42" y="3950730"/>
                  <a:ext cx="1007898" cy="397689"/>
                </a:xfrm>
                <a:prstGeom prst="rect">
                  <a:avLst/>
                </a:prstGeom>
                <a:blipFill>
                  <a:blip r:embed="rId8"/>
                  <a:stretch>
                    <a:fillRect t="-45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C055B6B-0028-0D89-670E-32002BAEB1E8}"/>
              </a:ext>
            </a:extLst>
          </p:cNvPr>
          <p:cNvGrpSpPr/>
          <p:nvPr/>
        </p:nvGrpSpPr>
        <p:grpSpPr>
          <a:xfrm>
            <a:off x="9926621" y="2144562"/>
            <a:ext cx="1007898" cy="338554"/>
            <a:chOff x="8159202" y="3033232"/>
            <a:chExt cx="1007898" cy="338554"/>
          </a:xfrm>
        </p:grpSpPr>
        <p:sp>
          <p:nvSpPr>
            <p:cNvPr id="36" name="Rectangle: Rounded Corners 44">
              <a:extLst>
                <a:ext uri="{FF2B5EF4-FFF2-40B4-BE49-F238E27FC236}">
                  <a16:creationId xmlns:a16="http://schemas.microsoft.com/office/drawing/2014/main" id="{216F5F25-C34C-943A-45E4-A4039F999A6A}"/>
                </a:ext>
              </a:extLst>
            </p:cNvPr>
            <p:cNvSpPr/>
            <p:nvPr/>
          </p:nvSpPr>
          <p:spPr>
            <a:xfrm>
              <a:off x="8312286" y="306269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/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37" name="TextBox 45">
                  <a:extLst>
                    <a:ext uri="{FF2B5EF4-FFF2-40B4-BE49-F238E27FC236}">
                      <a16:creationId xmlns:a16="http://schemas.microsoft.com/office/drawing/2014/main" id="{AAFEB578-40BF-ED01-6262-09456D50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202" y="3033232"/>
                  <a:ext cx="1007898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7E0DE010-E39B-88CF-B589-F1C031A2BB6A}"/>
              </a:ext>
            </a:extLst>
          </p:cNvPr>
          <p:cNvGrpSpPr/>
          <p:nvPr/>
        </p:nvGrpSpPr>
        <p:grpSpPr>
          <a:xfrm>
            <a:off x="10934519" y="2604908"/>
            <a:ext cx="1007898" cy="338554"/>
            <a:chOff x="9672440" y="2769756"/>
            <a:chExt cx="1007898" cy="338554"/>
          </a:xfrm>
        </p:grpSpPr>
        <p:sp>
          <p:nvSpPr>
            <p:cNvPr id="39" name="Rectangle: Rounded Corners 46">
              <a:extLst>
                <a:ext uri="{FF2B5EF4-FFF2-40B4-BE49-F238E27FC236}">
                  <a16:creationId xmlns:a16="http://schemas.microsoft.com/office/drawing/2014/main" id="{09AE871E-45D7-4400-E67B-6257F78793ED}"/>
                </a:ext>
              </a:extLst>
            </p:cNvPr>
            <p:cNvSpPr/>
            <p:nvPr/>
          </p:nvSpPr>
          <p:spPr>
            <a:xfrm>
              <a:off x="9801310" y="2769756"/>
              <a:ext cx="701730" cy="30909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/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>
            <p:sp>
              <p:nvSpPr>
                <p:cNvPr id="40" name="TextBox 47">
                  <a:extLst>
                    <a:ext uri="{FF2B5EF4-FFF2-40B4-BE49-F238E27FC236}">
                      <a16:creationId xmlns:a16="http://schemas.microsoft.com/office/drawing/2014/main" id="{926D0987-245F-620E-DC59-EF6EBDA1F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440" y="2769756"/>
                  <a:ext cx="1007898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/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022F2-2778-C12D-995B-3450BEBB2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32" y="3323666"/>
                <a:ext cx="6350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/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E7E92-9005-967B-E866-22B393501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44" y="2744556"/>
                <a:ext cx="6911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9B86B1-0F84-D6AE-C73F-820941F84D20}"/>
              </a:ext>
            </a:extLst>
          </p:cNvPr>
          <p:cNvCxnSpPr/>
          <p:nvPr/>
        </p:nvCxnSpPr>
        <p:spPr>
          <a:xfrm>
            <a:off x="2017059" y="3236259"/>
            <a:ext cx="0" cy="7409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B4CDF8-C2D4-D82B-CB85-E0C9189AC12E}"/>
              </a:ext>
            </a:extLst>
          </p:cNvPr>
          <p:cNvCxnSpPr>
            <a:cxnSpLocks/>
          </p:cNvCxnSpPr>
          <p:nvPr/>
        </p:nvCxnSpPr>
        <p:spPr>
          <a:xfrm flipV="1">
            <a:off x="2237845" y="3189625"/>
            <a:ext cx="269611" cy="62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7522F-6FEC-BBF7-9E78-19F8B363BD83}"/>
              </a:ext>
            </a:extLst>
          </p:cNvPr>
          <p:cNvCxnSpPr>
            <a:cxnSpLocks/>
          </p:cNvCxnSpPr>
          <p:nvPr/>
        </p:nvCxnSpPr>
        <p:spPr>
          <a:xfrm flipH="1">
            <a:off x="1835944" y="3189625"/>
            <a:ext cx="26344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47D06-ED2F-75BD-290C-9F73FE9C44BF}"/>
              </a:ext>
            </a:extLst>
          </p:cNvPr>
          <p:cNvCxnSpPr/>
          <p:nvPr/>
        </p:nvCxnSpPr>
        <p:spPr>
          <a:xfrm>
            <a:off x="2047000" y="3190250"/>
            <a:ext cx="2056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34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C43A-EA4F-5900-C67A-7D6EA89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472854C-FF42-A720-9D07-D33CDD633AFE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5E3303-B670-C153-A248-E10DAC38257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90DA0-12DF-3AFB-3AE7-D647832E893A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6E2B336-688C-204C-D78F-66126255B755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5C670FE6-E666-E7D2-DAA1-7B20E5C1893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9FD7206E-B32E-08B9-89D0-BEE1B5BD7181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59EF3A-123D-9603-FDD2-D67020F1E88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97FC1B33-DF67-A2E7-D625-5E9C36C63A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5AF626-66C7-CD5A-FEB5-A70595D010F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7829E23-9BA7-30F6-7A70-A24578B0C8DC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7384A5-8AC4-399E-DD4C-A015D57CFC8D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05D30-AC88-4D85-66E6-60D10CADC61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C477D2-D609-BBAE-6558-F7E01D1E715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AEA74FA-4903-C9D9-14A0-770C68D445A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52D450-8602-C910-27B2-183DE8C13A80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90B882-3CD9-EB48-DC41-BFC9CD02C72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A3D245-832B-0D66-CB01-76FC201DE25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D46606B-D59F-288B-74CE-CBA9FF4C5239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E9809FBD-66EB-13AA-94B6-D8FF6781397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B95F5A-C8FA-EB45-DFEE-D001BB37991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E1F625-DF7C-6FEB-63EB-85CDA36AE78E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67BF64-699E-642A-EA17-9579DA315C99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40EADC5-FE65-90F0-2306-B9CE20B5B7F9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A42499-A3C9-1F98-589A-451274861634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3017A0C-52E1-D6BF-053F-8B82D74E0101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D972AA-826A-AAAF-CC2B-52524F3D2AAD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60FC45-B823-916F-7DE4-C6EC1FC36E5B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73050C-6FDA-35B4-60DE-413DC807C7A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A69CBB-31D0-781D-8D88-9CC3A1377AA3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779040-A9BC-52A9-E7C7-1C2504402B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39C15D-74E8-B12D-A491-89EC3984E06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2DB731-8654-7E3E-4AC3-7B95DB5AC4D5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6D6976-39E5-CAB5-82F4-7BF3BACB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9CCB02-F6BC-ED10-8DF9-808F3485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D24B72-CF86-31AD-4CB6-7621A67E3201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3D7C288-C964-4277-77B6-FEC9B42A6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3352261-FCCE-4057-B411-221A53B7472B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188EA-DD9D-F1EE-A334-A0298511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83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1" y="-63727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57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54</a:t>
            </a:fld>
            <a:endParaRPr lang="LID4096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36F8E0-8B7A-982D-8054-FB9D52D8C8F2}"/>
              </a:ext>
            </a:extLst>
          </p:cNvPr>
          <p:cNvGrpSpPr/>
          <p:nvPr/>
        </p:nvGrpSpPr>
        <p:grpSpPr>
          <a:xfrm>
            <a:off x="3459968" y="353878"/>
            <a:ext cx="4165614" cy="1490885"/>
            <a:chOff x="3459968" y="353878"/>
            <a:chExt cx="4165614" cy="1490885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6992348" y="88829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6719913" y="72627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5473765" y="47297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4624602" y="248312"/>
              <a:ext cx="182880" cy="155448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4162556" y="353878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6898915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4126311" y="943894"/>
              <a:ext cx="137160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4491091" y="72166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6457738" y="93241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5544679" y="57180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5919297" y="91583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5582471" y="118052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6304331" y="127919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5961319" y="111324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6562093" y="92023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EB76A973-2BCF-C480-5F43-9521ECF8D155}"/>
                </a:ext>
              </a:extLst>
            </p:cNvPr>
            <p:cNvSpPr/>
            <p:nvPr/>
          </p:nvSpPr>
          <p:spPr>
            <a:xfrm rot="16200000">
              <a:off x="3928374" y="919314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4084BF-F2C2-7088-A9CD-F948104F29C4}"/>
                </a:ext>
              </a:extLst>
            </p:cNvPr>
            <p:cNvSpPr txBox="1"/>
            <p:nvPr/>
          </p:nvSpPr>
          <p:spPr>
            <a:xfrm rot="16200000">
              <a:off x="3071856" y="84560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D </a:t>
              </a:r>
              <a:endParaRPr lang="en-DE" sz="16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CE5CAA-CBA8-650A-B0DC-45109D2C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3" y="1588546"/>
            <a:ext cx="3733786" cy="2898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F30E5-7208-E62C-6563-7CA26FCD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57" r="11376"/>
          <a:stretch>
            <a:fillRect/>
          </a:stretch>
        </p:blipFill>
        <p:spPr>
          <a:xfrm>
            <a:off x="3990862" y="3750172"/>
            <a:ext cx="4236776" cy="3107828"/>
          </a:xfrm>
          <a:prstGeom prst="rect">
            <a:avLst/>
          </a:prstGeom>
        </p:spPr>
      </p:pic>
      <p:pic>
        <p:nvPicPr>
          <p:cNvPr id="24" name="Picture 23" descr="A close-up of several wires&#10;&#10;AI-generated content may be incorrect.">
            <a:extLst>
              <a:ext uri="{FF2B5EF4-FFF2-40B4-BE49-F238E27FC236}">
                <a16:creationId xmlns:a16="http://schemas.microsoft.com/office/drawing/2014/main" id="{2EB5386D-BDC0-00F2-7E19-FFDD74FFF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7222" y="1495770"/>
            <a:ext cx="6854115" cy="38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CD4E-B2F5-4C5B-B195-86A4C67A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365598E-F494-841C-DCB3-AEEE4BE522B7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103527-E6C8-7E63-1BB4-1E14E2B457A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A4633-AABC-58C0-1D56-B72EAB4A19D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291F4E-2E63-4A11-6851-84443066F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B991DB84-D6D2-B430-2CFD-DC01248C48FF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02035D1-A6D8-115A-FEA6-B3E8A8FA6EB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40DCE6-4235-50E4-71B4-E691AFC78DD3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53A01F9E-66A4-107B-13A0-86A8F19795D9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FC756D-D700-1930-7BA2-4BAAEE1B1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BF68B193-DFF4-84AC-F82A-F2276B4A6A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2C65B-BA8B-52A4-B63C-703321F52DFB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4D0164-F91B-2B31-2F88-DAAC027CD50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9CBC86-9CBF-796A-2D1B-46455F681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6FF78B-E5AA-1E69-6D9D-A0B145013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07EC69-E42D-783E-593E-BEFBC94B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8EF5B3-EFA4-CA42-5A93-8F9979EE45D7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98EE86-A875-7817-3FCB-7C58515B08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6785351-455A-972A-AFF2-854E2C1D530A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A7ED3260-01B3-82A5-4EB8-4D12A0A3A3EB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8380D-B006-A3F4-FF56-3186BEB9BF7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30AD21-954F-4882-9454-3D1DCD5BC19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ACE443-7B51-8CB9-460D-898A80D0E04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B824F830-BBCA-8505-8E92-A0CAF7C91A15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716913-DF57-3669-D045-E07A9F7BA70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BD2257B-4B3E-4C81-4B16-ABD4B1FDD474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43FF8B-B88E-3818-3760-CBEC71216B09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788B4AC-E497-60E8-B8E6-72512DB9DE5C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5143F-D2CF-5C7D-C887-5679EC594A03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C9DAD9-7FED-376C-7BED-CBB8DB7B3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586FE1A-81FA-A366-0A8E-F3964DABA351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4A2853-3EE2-81AD-B5A2-A8FC1A10CC7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E35B62-3B78-8EFD-C9EC-4690027423B9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18A9AE3-FC4D-95A8-43EC-BF717782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EDB766-2456-98FD-B3E7-7EBFEF236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53538-7685-C807-8306-3EEEBE44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3141DAC5-8F78-0B3D-1EA6-C849E934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675753B-04F8-8BF3-5B62-70F77FFBDFE6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B4DBB-631F-6817-92B1-501DAC84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60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57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58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62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65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66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67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68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69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71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79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81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82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86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87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93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93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97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98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99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4177</Words>
  <Application>Microsoft Office PowerPoint</Application>
  <PresentationFormat>Widescreen</PresentationFormat>
  <Paragraphs>1405</Paragraphs>
  <Slides>100</Slides>
  <Notes>29</Notes>
  <HiddenSlides>48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1: Design 1.2</vt:lpstr>
      <vt:lpstr>Experiment 1: Design 1.2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Design 2</vt:lpstr>
      <vt:lpstr>PowerPoint Presentation</vt:lpstr>
      <vt:lpstr>Design 2</vt:lpstr>
      <vt:lpstr>Design 3</vt:lpstr>
      <vt:lpstr>Design 3</vt:lpstr>
      <vt:lpstr>Design 3</vt:lpstr>
      <vt:lpstr>Sensor</vt:lpstr>
      <vt:lpstr>Sensor</vt:lpstr>
      <vt:lpstr>Sensor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179</cp:revision>
  <dcterms:created xsi:type="dcterms:W3CDTF">2025-03-08T08:37:57Z</dcterms:created>
  <dcterms:modified xsi:type="dcterms:W3CDTF">2025-12-25T16:03:49Z</dcterms:modified>
</cp:coreProperties>
</file>